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62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0D9726-51FF-4EA1-91DE-EB6CCA53DA67}" type="datetimeFigureOut">
              <a:rPr lang="en-US" smtClean="0"/>
              <a:t>9/21/2011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146627-83BC-4642-9841-3DCBF2598EB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Getting to Graduation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Lots of Steps – a step at a time!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Picture Placeholder 6"/>
          <p:cNvGraphicFramePr>
            <a:graphicFrameLocks noGrp="1"/>
          </p:cNvGraphicFramePr>
          <p:nvPr>
            <p:ph type="pic" idx="1"/>
          </p:nvPr>
        </p:nvGraphicFramePr>
        <p:xfrm>
          <a:off x="1143000" y="457200"/>
          <a:ext cx="7391438" cy="6165939"/>
        </p:xfrm>
        <a:graphic>
          <a:graphicData uri="http://schemas.openxmlformats.org/drawingml/2006/table">
            <a:tbl>
              <a:tblPr/>
              <a:tblGrid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1578"/>
                <a:gridCol w="1338850"/>
                <a:gridCol w="131578"/>
              </a:tblGrid>
              <a:tr h="122669"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en-US" sz="700" b="1" i="0" u="none" strike="noStrike">
                          <a:solidFill>
                            <a:srgbClr val="000000"/>
                          </a:solidFill>
                          <a:latin typeface="Comic Sans MS"/>
                        </a:rPr>
                        <a:t>YOU are a Graduate!!!!</a:t>
                      </a:r>
                    </a:p>
                  </a:txBody>
                  <a:tcPr marL="3995" marR="3995" marT="399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66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8511"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5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45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46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44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45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43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44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42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43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41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42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40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41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39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40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38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8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39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37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9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38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36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10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37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35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11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36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34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12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35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33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13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34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32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14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33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31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15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Elective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32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30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16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FAA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48B5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31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29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17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FAA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48B5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30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28">
                  <a:txBody>
                    <a:bodyPr/>
                    <a:lstStyle/>
                    <a:p>
                      <a:pPr algn="ctr" fontAlgn="b"/>
                      <a:endParaRPr lang="en-US" sz="800" b="1" i="0" u="none" strike="noStrike" baseline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18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FAA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48B5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29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27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19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PE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504D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28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26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0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PE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504D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27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25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1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Econ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DB4E3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26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24">
                  <a:txBody>
                    <a:bodyPr/>
                    <a:lstStyle/>
                    <a:p>
                      <a:pPr algn="ctr" fontAlgn="b"/>
                      <a:endParaRPr lang="en-US" sz="5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2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Government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DB4E3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25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23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3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W. History S2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DB4E3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24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22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4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W History S1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DB4E3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23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21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5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Am History S2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DB4E3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22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20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6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Am History S1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DB4E3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21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19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7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Science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09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20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18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8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Science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09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19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17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9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Science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09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18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16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0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>
                          <a:solidFill>
                            <a:srgbClr val="000000"/>
                          </a:solidFill>
                          <a:latin typeface="Calibri"/>
                        </a:rPr>
                        <a:t>Science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09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17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15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1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Science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09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16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14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2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Science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AC09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15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13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3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Math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5923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14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12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4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Math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5923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13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11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5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Math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5923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12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10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6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Math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5923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11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9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7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Math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5923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10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8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8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Math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5923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9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7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39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Speech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2A1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6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40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English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2A1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5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41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English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2A1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4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42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English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2A1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3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43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English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2A1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2">
                  <a:txBody>
                    <a:bodyPr/>
                    <a:lstStyle/>
                    <a:p>
                      <a:pPr algn="ctr" fontAlgn="b"/>
                      <a:endParaRPr lang="en-US" sz="500" b="1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44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English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2A1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>
                  <a:txBody>
                    <a:bodyPr/>
                    <a:lstStyle/>
                    <a:p>
                      <a:pPr algn="ctr" fontAlgn="b"/>
                      <a:r>
                        <a:rPr lang="en-US" sz="5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3995" marR="3995" marT="399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5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English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2A1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22669">
                <a:tc gridSpan="46"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baseline="0" dirty="0">
                          <a:solidFill>
                            <a:srgbClr val="000000"/>
                          </a:solidFill>
                          <a:latin typeface="Calibri"/>
                        </a:rPr>
                        <a:t>English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2A1C7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5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3995" marR="3995" marT="399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9" name="TextBox 8"/>
          <p:cNvSpPr txBox="1"/>
          <p:nvPr/>
        </p:nvSpPr>
        <p:spPr>
          <a:xfrm>
            <a:off x="1143000" y="838200"/>
            <a:ext cx="28194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23 Credits = 46 Classes</a:t>
            </a:r>
          </a:p>
          <a:p>
            <a:r>
              <a:rPr lang="en-US" dirty="0" smtClean="0"/>
              <a:t>Long Climb!!!!</a:t>
            </a:r>
          </a:p>
          <a:p>
            <a:r>
              <a:rPr lang="en-US" dirty="0" smtClean="0"/>
              <a:t>Not in this Order; grouped by topic.</a:t>
            </a:r>
          </a:p>
          <a:p>
            <a:pPr algn="ctr"/>
            <a:r>
              <a:rPr lang="en-US" b="1" u="sng" dirty="0" smtClean="0">
                <a:solidFill>
                  <a:schemeClr val="accent2">
                    <a:lumMod val="75000"/>
                  </a:schemeClr>
                </a:solidFill>
              </a:rPr>
              <a:t>Where are YOU on your climb????</a:t>
            </a:r>
            <a:endParaRPr lang="en-US" b="1" u="sng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81E4551BC0C2E46B3B2360376F20FDA" ma:contentTypeVersion="0" ma:contentTypeDescription="Create a new document." ma:contentTypeScope="" ma:versionID="93d1669ebd7f3beb1dc6c94c4f597138">
  <xsd:schema xmlns:xsd="http://www.w3.org/2001/XMLSchema" xmlns:p="http://schemas.microsoft.com/office/2006/metadata/properties" targetNamespace="http://schemas.microsoft.com/office/2006/metadata/properties" ma:root="true" ma:fieldsID="4aeb20c0e3442673af7ee10786458764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p:properties xmlns:p="http://schemas.microsoft.com/office/2006/metadata/properties" xmlns:xsi="http://www.w3.org/2001/XMLSchema-instance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25324E54-4A8A-4AA1-9671-C79DC4F71366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2.xml><?xml version="1.0" encoding="utf-8"?>
<ds:datastoreItem xmlns:ds="http://schemas.openxmlformats.org/officeDocument/2006/customXml" ds:itemID="{3C6BB519-9E7A-4DEF-A548-9573F7536622}">
  <ds:schemaRefs>
    <ds:schemaRef ds:uri="http://schemas.microsoft.com/office/2006/metadata/properties"/>
    <ds:schemaRef ds:uri="http://schemas.microsoft.com/office/2006/documentManagement/types"/>
    <ds:schemaRef ds:uri="http://purl.org/dc/terms/"/>
    <ds:schemaRef ds:uri="http://purl.org/dc/elements/1.1/"/>
    <ds:schemaRef ds:uri="http://purl.org/dc/dcmitype/"/>
    <ds:schemaRef ds:uri="http://schemas.openxmlformats.org/package/2006/metadata/core-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5186454D-837F-42F0-A69A-10E01797836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143</Words>
  <Application>Microsoft Office PowerPoint</Application>
  <PresentationFormat>On-screen Show (4:3)</PresentationFormat>
  <Paragraphs>100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Getting to Graduation</vt:lpstr>
      <vt:lpstr>PowerPoint Presentation</vt:lpstr>
    </vt:vector>
  </TitlesOfParts>
  <Company>DMPS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Getting to Graduation</dc:title>
  <dc:creator>L-Net</dc:creator>
  <cp:lastModifiedBy>McCracken, Gene</cp:lastModifiedBy>
  <cp:revision>1</cp:revision>
  <dcterms:created xsi:type="dcterms:W3CDTF">2011-03-03T14:08:59Z</dcterms:created>
  <dcterms:modified xsi:type="dcterms:W3CDTF">2011-09-21T12:57:50Z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0x010100381E4551BC0C2E46B3B2360376F20FDA</vt:lpwstr>
  </property>
</Properties>
</file>

<file path=docProps/thumbnail.jpeg>
</file>